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3"/>
  </p:normalViewPr>
  <p:slideViewPr>
    <p:cSldViewPr snapToGrid="0" showGuides="1">
      <p:cViewPr>
        <p:scale>
          <a:sx n="106" d="100"/>
          <a:sy n="106" d="100"/>
        </p:scale>
        <p:origin x="3080" y="440"/>
      </p:cViewPr>
      <p:guideLst>
        <p:guide orient="horz" pos="504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0C07E-0478-BA42-96DB-AE990645EBF1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0D3E9-E550-3E45-B394-815B73BD193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47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D3E9-E550-3E45-B394-815B73BD1934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4367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0D3E9-E550-3E45-B394-815B73BD1934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370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057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1451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39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907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31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320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05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897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3657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382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936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3CE0-04AB-AF48-A022-B708D6394483}" type="datetimeFigureOut">
              <a:rPr lang="en-DK" smtClean="0"/>
              <a:t>18/04/2023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FA8D6-2A6E-3D4D-B2CB-A9483BA8FCFC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10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2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1239B7F-0323-B42C-7739-A071E8D4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574" t="21168" r="50105" b="39716"/>
          <a:stretch/>
        </p:blipFill>
        <p:spPr>
          <a:xfrm>
            <a:off x="3065725" y="7680726"/>
            <a:ext cx="2490953" cy="15234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5CC110-8E81-9021-76E6-A49CC5649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076" t="16192" r="49655" b="52084"/>
          <a:stretch/>
        </p:blipFill>
        <p:spPr>
          <a:xfrm>
            <a:off x="2907536" y="6614513"/>
            <a:ext cx="2144376" cy="12355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393153-BD4F-AA8E-4539-709FFE3507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2061" b="60015"/>
          <a:stretch/>
        </p:blipFill>
        <p:spPr>
          <a:xfrm>
            <a:off x="2734248" y="5228311"/>
            <a:ext cx="2601845" cy="15572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06CA539-37BF-1648-015E-B900D316DB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88" t="10102" r="62590" b="65206"/>
          <a:stretch/>
        </p:blipFill>
        <p:spPr>
          <a:xfrm>
            <a:off x="2789695" y="8940793"/>
            <a:ext cx="2278387" cy="96169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C64465-9D9D-A1FD-D2C2-38288DFABA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703" t="17956" r="62642" b="67067"/>
          <a:stretch/>
        </p:blipFill>
        <p:spPr>
          <a:xfrm>
            <a:off x="540039" y="9192454"/>
            <a:ext cx="2033751" cy="5833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0E9D849-5E8A-2B33-986B-9DB78A947CD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782" t="7340" r="66552" b="55823"/>
          <a:stretch/>
        </p:blipFill>
        <p:spPr>
          <a:xfrm>
            <a:off x="449052" y="7926541"/>
            <a:ext cx="1828800" cy="14346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66DE1F6-46A3-3983-EA94-FAAD5B2022B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8854" t="11271" r="54823" b="37274"/>
          <a:stretch/>
        </p:blipFill>
        <p:spPr>
          <a:xfrm>
            <a:off x="2900588" y="64807"/>
            <a:ext cx="2490952" cy="20039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C82216-1522-9D62-FEEC-0C534B78EAB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8966" t="15914" r="54713" b="32631"/>
          <a:stretch/>
        </p:blipFill>
        <p:spPr>
          <a:xfrm>
            <a:off x="2845141" y="3425200"/>
            <a:ext cx="2490952" cy="20039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587812C-3C27-6369-2CFB-5540FE6C938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5280" t="10360" r="56782" b="49655"/>
          <a:stretch/>
        </p:blipFill>
        <p:spPr>
          <a:xfrm>
            <a:off x="2789695" y="1867918"/>
            <a:ext cx="2601845" cy="15572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D40CCC-CFFC-A6CE-D039-D247022E263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33103" r="42989"/>
          <a:stretch/>
        </p:blipFill>
        <p:spPr>
          <a:xfrm>
            <a:off x="-63328" y="-383633"/>
            <a:ext cx="3736695" cy="8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62F058A-9E66-8AAE-AAF6-FBB4AAB2A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33" t="13000" r="61556" b="50000"/>
          <a:stretch/>
        </p:blipFill>
        <p:spPr>
          <a:xfrm>
            <a:off x="2072640" y="767078"/>
            <a:ext cx="1996440" cy="14410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43D809-A0DE-9E53-984B-D7D3F1CE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666" t="20697" r="56444" b="49999"/>
          <a:stretch/>
        </p:blipFill>
        <p:spPr>
          <a:xfrm>
            <a:off x="2168971" y="1998981"/>
            <a:ext cx="1569720" cy="11413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CAABED-A54B-3918-2205-486579CD4D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5747" t="15217" r="55142" b="48413"/>
          <a:stretch/>
        </p:blipFill>
        <p:spPr>
          <a:xfrm>
            <a:off x="3868798" y="853439"/>
            <a:ext cx="1996440" cy="14164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96F5A4-6CE1-5F31-386C-E434FA9FF5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1857" t="16718" r="52000" b="55891"/>
          <a:stretch/>
        </p:blipFill>
        <p:spPr>
          <a:xfrm>
            <a:off x="2072640" y="7318585"/>
            <a:ext cx="1792862" cy="1066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BA48530-D83D-E329-C103-7B3B82CE52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5111" t="22566" r="50222" b="62173"/>
          <a:stretch/>
        </p:blipFill>
        <p:spPr>
          <a:xfrm>
            <a:off x="4026091" y="4186768"/>
            <a:ext cx="1691640" cy="5943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DA763C8-B2E0-CAC5-3985-33709B3F2D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0667" t="14521" r="59254" b="51979"/>
          <a:stretch/>
        </p:blipFill>
        <p:spPr>
          <a:xfrm>
            <a:off x="2120522" y="2910840"/>
            <a:ext cx="1377058" cy="13047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72B21E-7062-C493-CAA7-DD1347972F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889" t="17674" r="47999" b="32891"/>
          <a:stretch/>
        </p:blipFill>
        <p:spPr>
          <a:xfrm>
            <a:off x="2072640" y="4124961"/>
            <a:ext cx="1996440" cy="19253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4996EC-39F6-6D7F-C301-DE2C729BEE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6889" t="11891" r="54000" b="38804"/>
          <a:stretch/>
        </p:blipFill>
        <p:spPr>
          <a:xfrm>
            <a:off x="4027170" y="2191595"/>
            <a:ext cx="1996440" cy="19202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5223B78-E72F-01E4-131C-EE63B7023C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8111" t="15217" r="55889" b="46000"/>
          <a:stretch/>
        </p:blipFill>
        <p:spPr>
          <a:xfrm>
            <a:off x="2179320" y="5926666"/>
            <a:ext cx="1783080" cy="151045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E2DCCBA-0EB7-D554-96D0-8D37A3B9510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25111" t="10478" r="59111" b="10478"/>
          <a:stretch/>
        </p:blipFill>
        <p:spPr>
          <a:xfrm>
            <a:off x="37533" y="767078"/>
            <a:ext cx="2794378" cy="79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792493-4F4E-8BC6-75AA-8514A53E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11" t="48152" r="59111" b="10478"/>
          <a:stretch/>
        </p:blipFill>
        <p:spPr>
          <a:xfrm>
            <a:off x="2749220" y="418329"/>
            <a:ext cx="4849760" cy="72216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3072C8-D1DF-45E6-32BA-56DB4C7DA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11" t="10478" r="59111" b="50751"/>
          <a:stretch/>
        </p:blipFill>
        <p:spPr>
          <a:xfrm>
            <a:off x="-360409" y="0"/>
            <a:ext cx="4975673" cy="694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7652D-86EF-959F-180D-A7FEA48CE68C}"/>
              </a:ext>
            </a:extLst>
          </p:cNvPr>
          <p:cNvSpPr txBox="1"/>
          <p:nvPr/>
        </p:nvSpPr>
        <p:spPr>
          <a:xfrm>
            <a:off x="689138" y="7099665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X617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C09586-F621-58A6-AC61-37680C425B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857" t="16718" r="52000" b="55891"/>
          <a:stretch/>
        </p:blipFill>
        <p:spPr>
          <a:xfrm>
            <a:off x="355012" y="7238164"/>
            <a:ext cx="3233601" cy="1924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37205-6C00-7ED7-016D-81EC6A0FA3C6}"/>
              </a:ext>
            </a:extLst>
          </p:cNvPr>
          <p:cNvSpPr txBox="1"/>
          <p:nvPr/>
        </p:nvSpPr>
        <p:spPr>
          <a:xfrm>
            <a:off x="689138" y="888025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1C5EB0D-D42A-D46B-4502-EDBC0531AA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666" t="20697" r="56444" b="49999"/>
          <a:stretch/>
        </p:blipFill>
        <p:spPr>
          <a:xfrm>
            <a:off x="3529401" y="7098781"/>
            <a:ext cx="2639461" cy="1919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F1E3F-2997-7C51-D968-495F42915D8F}"/>
              </a:ext>
            </a:extLst>
          </p:cNvPr>
          <p:cNvSpPr txBox="1"/>
          <p:nvPr/>
        </p:nvSpPr>
        <p:spPr>
          <a:xfrm>
            <a:off x="3827836" y="8879340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X606</a:t>
            </a:r>
          </a:p>
        </p:txBody>
      </p:sp>
    </p:spTree>
    <p:extLst>
      <p:ext uri="{BB962C8B-B14F-4D97-AF65-F5344CB8AC3E}">
        <p14:creationId xmlns:p14="http://schemas.microsoft.com/office/powerpoint/2010/main" val="13254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9EB0AB4-FFB0-04C5-B0D9-3E71BD59E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33" t="13000" r="61556" b="50000"/>
          <a:stretch/>
        </p:blipFill>
        <p:spPr>
          <a:xfrm>
            <a:off x="0" y="159264"/>
            <a:ext cx="3773230" cy="27235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08F05DA-520A-1F34-CD2D-FF03BCE46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747" t="15217" r="55142" b="48413"/>
          <a:stretch/>
        </p:blipFill>
        <p:spPr>
          <a:xfrm>
            <a:off x="3233770" y="311686"/>
            <a:ext cx="3773231" cy="26771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411D0E-B0B1-DB8E-414F-538F492F8D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11" t="22566" r="50222" b="62173"/>
          <a:stretch/>
        </p:blipFill>
        <p:spPr>
          <a:xfrm>
            <a:off x="95638" y="8623408"/>
            <a:ext cx="3197164" cy="11233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1150F23-ECA2-2090-39C3-6B3391652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667" t="14521" r="59254" b="51979"/>
          <a:stretch/>
        </p:blipFill>
        <p:spPr>
          <a:xfrm>
            <a:off x="61698" y="6171887"/>
            <a:ext cx="2602611" cy="2465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D8232F-169E-790F-6AAF-DFFF08ABB1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2889" t="17674" r="47999" b="32891"/>
          <a:stretch/>
        </p:blipFill>
        <p:spPr>
          <a:xfrm>
            <a:off x="0" y="2776497"/>
            <a:ext cx="3773230" cy="36388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4A0923-F95E-AA7B-2F19-31811E9589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889" t="11891" r="54000" b="38804"/>
          <a:stretch/>
        </p:blipFill>
        <p:spPr>
          <a:xfrm>
            <a:off x="3503501" y="2834436"/>
            <a:ext cx="3773230" cy="36292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DD28D19-84A4-1E17-D185-2C6C5367781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8111" t="15217" r="55889" b="46000"/>
          <a:stretch/>
        </p:blipFill>
        <p:spPr>
          <a:xfrm>
            <a:off x="3565199" y="6415310"/>
            <a:ext cx="3369985" cy="2854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AC084-DD94-09EA-BE97-F32E0840913B}"/>
              </a:ext>
            </a:extLst>
          </p:cNvPr>
          <p:cNvSpPr txBox="1"/>
          <p:nvPr/>
        </p:nvSpPr>
        <p:spPr>
          <a:xfrm>
            <a:off x="3980236" y="919273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98405-6C71-E501-A49C-1894D49A97A9}"/>
              </a:ext>
            </a:extLst>
          </p:cNvPr>
          <p:cNvSpPr txBox="1"/>
          <p:nvPr/>
        </p:nvSpPr>
        <p:spPr>
          <a:xfrm>
            <a:off x="3980236" y="6304611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663FF-8D30-C0C9-2EEF-2281B0C1A161}"/>
              </a:ext>
            </a:extLst>
          </p:cNvPr>
          <p:cNvSpPr txBox="1"/>
          <p:nvPr/>
        </p:nvSpPr>
        <p:spPr>
          <a:xfrm>
            <a:off x="474894" y="946973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89B8F-A29B-0A89-3447-308A32B25048}"/>
              </a:ext>
            </a:extLst>
          </p:cNvPr>
          <p:cNvSpPr txBox="1"/>
          <p:nvPr/>
        </p:nvSpPr>
        <p:spPr>
          <a:xfrm>
            <a:off x="474894" y="84849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B9409-E3BC-6D9E-382F-7C691CB2C890}"/>
              </a:ext>
            </a:extLst>
          </p:cNvPr>
          <p:cNvSpPr txBox="1"/>
          <p:nvPr/>
        </p:nvSpPr>
        <p:spPr>
          <a:xfrm>
            <a:off x="514664" y="6202431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A175C-044E-044B-B9C9-90713F1AE37C}"/>
              </a:ext>
            </a:extLst>
          </p:cNvPr>
          <p:cNvSpPr txBox="1"/>
          <p:nvPr/>
        </p:nvSpPr>
        <p:spPr>
          <a:xfrm>
            <a:off x="3980236" y="2739593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B347D-CCA5-1444-7DA5-E5C6A33DBB94}"/>
              </a:ext>
            </a:extLst>
          </p:cNvPr>
          <p:cNvSpPr txBox="1"/>
          <p:nvPr/>
        </p:nvSpPr>
        <p:spPr>
          <a:xfrm>
            <a:off x="580140" y="2605776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b="1" dirty="0"/>
              <a:t>X605</a:t>
            </a:r>
          </a:p>
        </p:txBody>
      </p:sp>
    </p:spTree>
    <p:extLst>
      <p:ext uri="{BB962C8B-B14F-4D97-AF65-F5344CB8AC3E}">
        <p14:creationId xmlns:p14="http://schemas.microsoft.com/office/powerpoint/2010/main" val="175230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F0C481-DD01-0E30-DC88-85BEC652D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21" t="14276" r="54023" b="14006"/>
          <a:stretch/>
        </p:blipFill>
        <p:spPr>
          <a:xfrm>
            <a:off x="-179010" y="348782"/>
            <a:ext cx="2991464" cy="44494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E9B0DF-F2AC-7C7D-175D-A295213E37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218" t="23554" r="37671" b="17770"/>
          <a:stretch/>
        </p:blipFill>
        <p:spPr>
          <a:xfrm>
            <a:off x="3306818" y="359436"/>
            <a:ext cx="3097227" cy="29365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D90DD8-09D3-3EA0-7AB7-44D6BFD635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356" t="9914" r="50000"/>
          <a:stretch/>
        </p:blipFill>
        <p:spPr>
          <a:xfrm>
            <a:off x="3330563" y="3560833"/>
            <a:ext cx="2931939" cy="661794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70C978-657E-A2AE-199E-8A65C024A5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0403" t="14911" r="42241" b="2701"/>
          <a:stretch/>
        </p:blipFill>
        <p:spPr>
          <a:xfrm>
            <a:off x="-328542" y="5107729"/>
            <a:ext cx="2931939" cy="5009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3C768F-84B4-84E6-65CA-29CB51695817}"/>
              </a:ext>
            </a:extLst>
          </p:cNvPr>
          <p:cNvSpPr txBox="1"/>
          <p:nvPr/>
        </p:nvSpPr>
        <p:spPr>
          <a:xfrm>
            <a:off x="2315" y="4787037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147E0-AC92-5456-FFB4-29C37D18E905}"/>
              </a:ext>
            </a:extLst>
          </p:cNvPr>
          <p:cNvSpPr txBox="1"/>
          <p:nvPr/>
        </p:nvSpPr>
        <p:spPr>
          <a:xfrm>
            <a:off x="3460258" y="321584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81A9F-BD53-64CE-9CBF-F2871374EF82}"/>
              </a:ext>
            </a:extLst>
          </p:cNvPr>
          <p:cNvSpPr txBox="1"/>
          <p:nvPr/>
        </p:nvSpPr>
        <p:spPr>
          <a:xfrm>
            <a:off x="2315" y="4057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BE2048-FA55-FBD7-50E9-31BA1C3D185A}"/>
              </a:ext>
            </a:extLst>
          </p:cNvPr>
          <p:cNvSpPr txBox="1"/>
          <p:nvPr/>
        </p:nvSpPr>
        <p:spPr>
          <a:xfrm>
            <a:off x="3429000" y="4057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X609: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C94EB-E205-E553-145D-2AC5C82C0B0D}"/>
              </a:ext>
            </a:extLst>
          </p:cNvPr>
          <p:cNvSpPr txBox="1"/>
          <p:nvPr/>
        </p:nvSpPr>
        <p:spPr>
          <a:xfrm>
            <a:off x="130629" y="-548640"/>
            <a:ext cx="6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GT-C</a:t>
            </a:r>
            <a:r>
              <a:rPr lang="en-DK" baseline="-250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1FB17C-1904-7722-4ADD-41E742573F8A}"/>
              </a:ext>
            </a:extLst>
          </p:cNvPr>
          <p:cNvSpPr/>
          <p:nvPr/>
        </p:nvSpPr>
        <p:spPr>
          <a:xfrm>
            <a:off x="1016785" y="9242854"/>
            <a:ext cx="928522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540E5F-59AE-3B0F-8E3C-2DCD39CC36B5}"/>
              </a:ext>
            </a:extLst>
          </p:cNvPr>
          <p:cNvSpPr/>
          <p:nvPr/>
        </p:nvSpPr>
        <p:spPr>
          <a:xfrm>
            <a:off x="720781" y="8903926"/>
            <a:ext cx="70461" cy="696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85515-CE37-C6F7-040E-02E31E0BE899}"/>
              </a:ext>
            </a:extLst>
          </p:cNvPr>
          <p:cNvSpPr/>
          <p:nvPr/>
        </p:nvSpPr>
        <p:spPr>
          <a:xfrm>
            <a:off x="745522" y="9175776"/>
            <a:ext cx="197411" cy="580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0884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A6DE3E2-66D3-616F-66A2-DC64E2754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68" t="22987" r="55172" b="5296"/>
          <a:stretch/>
        </p:blipFill>
        <p:spPr>
          <a:xfrm>
            <a:off x="-193052" y="462953"/>
            <a:ext cx="3097226" cy="61596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9F3E1B-C289-820B-1649-C0C0C2D02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631" t="10387" r="42070" b="13697"/>
          <a:stretch/>
        </p:blipFill>
        <p:spPr>
          <a:xfrm>
            <a:off x="3083638" y="5434389"/>
            <a:ext cx="2980206" cy="303470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15E5E-1B40-4764-8BFC-E0CC25681D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0920" t="4957" r="48276" b="4957"/>
          <a:stretch/>
        </p:blipFill>
        <p:spPr>
          <a:xfrm>
            <a:off x="3142375" y="362992"/>
            <a:ext cx="2890869" cy="47965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AB05FB3-2AF4-B7A7-6DE3-0E7A046FCD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4368" t="19544" r="36552" b="45610"/>
          <a:stretch/>
        </p:blipFill>
        <p:spPr>
          <a:xfrm>
            <a:off x="3203073" y="8637564"/>
            <a:ext cx="2565635" cy="12979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D4E6EDD-27AD-5C65-4BF0-6E88020AE4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8736" t="14276" r="44138" b="13601"/>
          <a:stretch/>
        </p:blipFill>
        <p:spPr>
          <a:xfrm>
            <a:off x="-112358" y="6629493"/>
            <a:ext cx="2468936" cy="3724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12E4-3120-231A-2F5E-D2D8EB2DA0A7}"/>
              </a:ext>
            </a:extLst>
          </p:cNvPr>
          <p:cNvSpPr txBox="1"/>
          <p:nvPr/>
        </p:nvSpPr>
        <p:spPr>
          <a:xfrm>
            <a:off x="3368269" y="836845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06F48-D477-9109-D2DC-92B460C84D58}"/>
              </a:ext>
            </a:extLst>
          </p:cNvPr>
          <p:cNvSpPr txBox="1"/>
          <p:nvPr/>
        </p:nvSpPr>
        <p:spPr>
          <a:xfrm>
            <a:off x="3368270" y="3122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E5350-08B3-C17C-BBC6-EBC395465A9A}"/>
              </a:ext>
            </a:extLst>
          </p:cNvPr>
          <p:cNvSpPr txBox="1"/>
          <p:nvPr/>
        </p:nvSpPr>
        <p:spPr>
          <a:xfrm>
            <a:off x="0" y="325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7C85E-ECD3-E6E7-7DC1-D8099ACE78E5}"/>
              </a:ext>
            </a:extLst>
          </p:cNvPr>
          <p:cNvSpPr txBox="1"/>
          <p:nvPr/>
        </p:nvSpPr>
        <p:spPr>
          <a:xfrm>
            <a:off x="3368269" y="514438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49F16-5D27-A3AC-353D-F390DCB3FDC9}"/>
              </a:ext>
            </a:extLst>
          </p:cNvPr>
          <p:cNvSpPr txBox="1"/>
          <p:nvPr/>
        </p:nvSpPr>
        <p:spPr>
          <a:xfrm>
            <a:off x="31258" y="62601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16E67-C3D9-94F4-4496-194059B5DD4A}"/>
              </a:ext>
            </a:extLst>
          </p:cNvPr>
          <p:cNvSpPr txBox="1"/>
          <p:nvPr/>
        </p:nvSpPr>
        <p:spPr>
          <a:xfrm>
            <a:off x="-267286" y="-998806"/>
            <a:ext cx="6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GT-C</a:t>
            </a:r>
            <a:r>
              <a:rPr lang="en-DK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130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E536E5B-C2A3-8F80-E2DA-9DB41AD51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7" t="42016" r="67769" b="31193"/>
          <a:stretch/>
        </p:blipFill>
        <p:spPr>
          <a:xfrm>
            <a:off x="1692107" y="675641"/>
            <a:ext cx="2872210" cy="6242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3A605-7BE4-7E25-F205-1CB17A59B9C0}"/>
              </a:ext>
            </a:extLst>
          </p:cNvPr>
          <p:cNvSpPr txBox="1"/>
          <p:nvPr/>
        </p:nvSpPr>
        <p:spPr>
          <a:xfrm>
            <a:off x="39601" y="11346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1F29D7-F2B0-995F-AE3C-619B5D60A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8" t="12807" r="67275" b="57432"/>
          <a:stretch/>
        </p:blipFill>
        <p:spPr>
          <a:xfrm>
            <a:off x="-441181" y="298130"/>
            <a:ext cx="2982619" cy="67260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CAB6172-2CE8-B5B4-5950-E13590B82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7" t="68331" r="67769" b="3034"/>
          <a:stretch/>
        </p:blipFill>
        <p:spPr>
          <a:xfrm>
            <a:off x="3931552" y="675641"/>
            <a:ext cx="2926448" cy="67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5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232</TotalTime>
  <Words>34</Words>
  <Application>Microsoft Macintosh PowerPoint</Application>
  <PresentationFormat>A4 Paper (210x297 mm)</PresentationFormat>
  <Paragraphs>24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5</cp:revision>
  <dcterms:created xsi:type="dcterms:W3CDTF">2023-02-08T13:29:12Z</dcterms:created>
  <dcterms:modified xsi:type="dcterms:W3CDTF">2023-04-18T12:33:36Z</dcterms:modified>
</cp:coreProperties>
</file>